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0" r:id="rId1"/>
    <p:sldMasterId id="2147483653" r:id="rId2"/>
  </p:sldMasterIdLst>
  <p:notesMasterIdLst>
    <p:notesMasterId r:id="rId4"/>
  </p:notesMasterIdLst>
  <p:handoutMasterIdLst>
    <p:handoutMasterId r:id="rId5"/>
  </p:handoutMasterIdLst>
  <p:sldIdLst>
    <p:sldId id="350" r:id="rId3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userDrawn="1">
          <p15:clr>
            <a:srgbClr val="A4A3A4"/>
          </p15:clr>
        </p15:guide>
        <p15:guide id="3" orient="horz" pos="2184" userDrawn="1">
          <p15:clr>
            <a:srgbClr val="A4A3A4"/>
          </p15:clr>
        </p15:guide>
        <p15:guide id="4" orient="horz" pos="21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00823B"/>
    <a:srgbClr val="213368"/>
    <a:srgbClr val="7EA6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46" autoAdjust="0"/>
    <p:restoredTop sz="88499" autoAdjust="0"/>
  </p:normalViewPr>
  <p:slideViewPr>
    <p:cSldViewPr snapToGrid="0" snapToObjects="1" showGuides="1">
      <p:cViewPr varScale="1">
        <p:scale>
          <a:sx n="106" d="100"/>
          <a:sy n="106" d="100"/>
        </p:scale>
        <p:origin x="1968" y="55"/>
      </p:cViewPr>
      <p:guideLst>
        <p:guide/>
        <p:guide orient="horz" pos="2184"/>
        <p:guide orient="horz" pos="21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78"/>
    </p:cViewPr>
  </p:sorterViewPr>
  <p:notesViewPr>
    <p:cSldViewPr snapToGrid="0" snapToObjects="1" showGuides="1">
      <p:cViewPr varScale="1">
        <p:scale>
          <a:sx n="136" d="100"/>
          <a:sy n="136" d="100"/>
        </p:scale>
        <p:origin x="4360" y="20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2BE1A5DE-7910-4BA4-8FCA-854DA59DF18A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64881477-939A-459A-830E-68990FF7AB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14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79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79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7146D319-F979-A64E-9F4C-9423C92C2488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9988"/>
            <a:ext cx="4213225" cy="3159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79"/>
            <a:ext cx="5661660" cy="3686711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8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8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3E15B421-FF02-CE43-ADA7-94ADB6F228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08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 userDrawn="1"/>
        </p:nvSpPr>
        <p:spPr>
          <a:xfrm>
            <a:off x="9233647" y="438374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83" y="112249"/>
            <a:ext cx="3127107" cy="10213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 bwMode="auto">
          <a:xfrm>
            <a:off x="0" y="1272034"/>
            <a:ext cx="9153816" cy="45719"/>
          </a:xfrm>
          <a:prstGeom prst="rect">
            <a:avLst/>
          </a:prstGeom>
          <a:solidFill>
            <a:srgbClr val="21336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49153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90DE-940C-E042-BA33-E476BD9BE11C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079A-4F35-3648-AB9D-874C82B53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188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90DE-940C-E042-BA33-E476BD9BE11C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079A-4F35-3648-AB9D-874C82B53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227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90DE-940C-E042-BA33-E476BD9BE11C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079A-4F35-3648-AB9D-874C82B53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608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90DE-940C-E042-BA33-E476BD9BE11C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079A-4F35-3648-AB9D-874C82B53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6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446063" y="6490711"/>
            <a:ext cx="3257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8F63A3B-78C7-47BE-AE5E-E10140E04643}" type="slidenum">
              <a:rPr lang="en-US" sz="900" b="0" i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pPr/>
              <a:t>‹#›</a:t>
            </a:fld>
            <a:endParaRPr lang="en-US" sz="900" b="0" i="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Rectangle 32"/>
          <p:cNvSpPr/>
          <p:nvPr userDrawn="1"/>
        </p:nvSpPr>
        <p:spPr bwMode="auto">
          <a:xfrm>
            <a:off x="0" y="942086"/>
            <a:ext cx="9153816" cy="45719"/>
          </a:xfrm>
          <a:prstGeom prst="rect">
            <a:avLst/>
          </a:prstGeom>
          <a:solidFill>
            <a:srgbClr val="21336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213368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634" y="6242286"/>
            <a:ext cx="1439966" cy="47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52361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200" userDrawn="1">
          <p15:clr>
            <a:srgbClr val="FBAE40"/>
          </p15:clr>
        </p15:guide>
        <p15:guide id="2" pos="542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90DE-940C-E042-BA33-E476BD9BE11C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079A-4F35-3648-AB9D-874C82B53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1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90DE-940C-E042-BA33-E476BD9BE11C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079A-4F35-3648-AB9D-874C82B53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63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90DE-940C-E042-BA33-E476BD9BE11C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079A-4F35-3648-AB9D-874C82B53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66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90DE-940C-E042-BA33-E476BD9BE11C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079A-4F35-3648-AB9D-874C82B53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53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90DE-940C-E042-BA33-E476BD9BE11C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079A-4F35-3648-AB9D-874C82B53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34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90DE-940C-E042-BA33-E476BD9BE11C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079A-4F35-3648-AB9D-874C82B53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6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90DE-940C-E042-BA33-E476BD9BE11C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079A-4F35-3648-AB9D-874C82B53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712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64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390DE-940C-E042-BA33-E476BD9BE11C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079A-4F35-3648-AB9D-874C82B53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10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01657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10442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Title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Murphy</dc:creator>
  <cp:lastModifiedBy>Meg Speranza</cp:lastModifiedBy>
  <cp:revision>376</cp:revision>
  <cp:lastPrinted>2020-01-17T15:36:02Z</cp:lastPrinted>
  <dcterms:created xsi:type="dcterms:W3CDTF">2017-05-01T12:41:40Z</dcterms:created>
  <dcterms:modified xsi:type="dcterms:W3CDTF">2022-02-22T16:27:04Z</dcterms:modified>
</cp:coreProperties>
</file>